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998" r:id="rId1"/>
  </p:sldMasterIdLst>
  <p:notesMasterIdLst>
    <p:notesMasterId r:id="rId22"/>
  </p:notesMasterIdLst>
  <p:sldIdLst>
    <p:sldId id="256" r:id="rId2"/>
    <p:sldId id="286" r:id="rId3"/>
    <p:sldId id="258" r:id="rId4"/>
    <p:sldId id="263" r:id="rId5"/>
    <p:sldId id="259" r:id="rId6"/>
    <p:sldId id="292" r:id="rId7"/>
    <p:sldId id="299" r:id="rId8"/>
    <p:sldId id="290" r:id="rId9"/>
    <p:sldId id="288" r:id="rId10"/>
    <p:sldId id="300" r:id="rId11"/>
    <p:sldId id="289" r:id="rId12"/>
    <p:sldId id="298" r:id="rId13"/>
    <p:sldId id="301" r:id="rId14"/>
    <p:sldId id="297" r:id="rId15"/>
    <p:sldId id="287" r:id="rId16"/>
    <p:sldId id="294" r:id="rId17"/>
    <p:sldId id="295" r:id="rId18"/>
    <p:sldId id="296" r:id="rId19"/>
    <p:sldId id="260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 Braz" initials="LB" lastIdx="1" clrIdx="0">
    <p:extLst>
      <p:ext uri="{19B8F6BF-5375-455C-9EA6-DF929625EA0E}">
        <p15:presenceInfo xmlns:p15="http://schemas.microsoft.com/office/powerpoint/2012/main" userId="6515944063d0ac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86642" autoAdjust="0"/>
  </p:normalViewPr>
  <p:slideViewPr>
    <p:cSldViewPr snapToGrid="0">
      <p:cViewPr varScale="1">
        <p:scale>
          <a:sx n="29" d="100"/>
          <a:sy n="29" d="100"/>
        </p:scale>
        <p:origin x="907" y="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7B252-75AD-45BF-8268-D50C86201582}" type="datetimeFigureOut">
              <a:rPr lang="pt-BR" smtClean="0"/>
              <a:t>24/05/2017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ACE9F-CC02-4152-B3A6-6E891102C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20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 dia a todos! O nosso grupo traz o tema </a:t>
            </a: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AUTOMAÇÃO DE UM PROTÓTIPO DE ELEVADOR RESIDENCIAL DESTINADO ÀS PESSOAS COM DEFICIÊNCIAS E AOS IDOSOS.</a:t>
            </a: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grupo é composto pelo Adamson, Daniele, Leandro e Nilson. O professor orientador é o Dr. Péricles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0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FF0000"/>
                </a:solidFill>
              </a:rPr>
              <a:t>O que? O presente estudo tem o intuito de fazer uso dos recursos oferecidos pela tecnologia para facilitar a superação das barreiras encontradas por pessoas com deficiências e idosos.</a:t>
            </a:r>
          </a:p>
          <a:p>
            <a:r>
              <a:rPr lang="pt-BR" sz="1200" dirty="0" smtClean="0">
                <a:solidFill>
                  <a:srgbClr val="FF0000"/>
                </a:solidFill>
              </a:rPr>
              <a:t>Para isso um protótipo de elevador de dois pavimentos foi construído para demonstrar a aplicação da automação a um meio de transporte a fim de minimizar alguns problemas de acessibilidade e mobilidade. Diante disso o nosso projeto não é elaborar um elevador real e sim a implementação da Tecnologia.</a:t>
            </a:r>
          </a:p>
          <a:p>
            <a:r>
              <a:rPr lang="pt-BR" sz="1200" dirty="0" smtClean="0">
                <a:solidFill>
                  <a:srgbClr val="FF0000"/>
                </a:solidFill>
              </a:rPr>
              <a:t>Apesar de se ter apenas dois pavimentos, com pequenas modificações é possível expandir para inúmeros pavimentos e também aplicar a outros meios de transportes como plataformas elevatórias, escadas rolantes, esteiras rolantes, pois a lógica foi construída em módulos, comunicando-se em rede serial, ou seja cada módulo é autônomo dedicado a um sistema.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FF0000"/>
                </a:solidFill>
              </a:rPr>
              <a:t>Para quem ? </a:t>
            </a:r>
            <a:r>
              <a:rPr lang="pt-BR" dirty="0" smtClean="0">
                <a:solidFill>
                  <a:srgbClr val="FF0000"/>
                </a:solidFill>
              </a:rPr>
              <a:t>A deficiência não se restringe a apenas cadeirantes, abrange as deficiências físicas, visual, auditiva, menta, múltipla e mobilidade reduzida. E também para os idosos.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31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este projeto aplicamos a Tecnologia Assistiva, um termo ainda novo, que é um auxílio através dos recursos que a tecnologia apresenta para facilitar a vida de todos, principalmente para a pessoas deficiente e idosos. Essa tecnologia apresenta diversas categorias</a:t>
            </a:r>
            <a:r>
              <a:rPr lang="pt-BR" baseline="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foram adaptadas ao nosso projeto. </a:t>
            </a:r>
            <a:endParaRPr lang="pt-B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43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alcançar o objetivo de atender os usuários especiais, o protótipo do elevador contou com uma maquete em madeira e uma fachada A cabine deve se locomover através de um eixo vertical , possui portas que fazem o movimento de abertura e fechamento.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Cabine avantajada, movimento de abertura e fechamento das portas que não atrapalhe a locomoção.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Saída de emergência.</a:t>
            </a:r>
            <a:endParaRPr lang="pt-B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51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Adam aquele vídeo por favor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6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41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147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3478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521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453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27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0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5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3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3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2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8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7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cloud.githubusercontent.com/assets/22478467/24098524/83f7a298-0d49-11e7-82f5-66c755853a4a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4468" y="185980"/>
            <a:ext cx="11897532" cy="267714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sz="4000" dirty="0" smtClean="0"/>
              <a:t>Automação de um Protótipo de Elevador Residencial </a:t>
            </a:r>
            <a:r>
              <a:rPr lang="pt-BR" sz="4000" dirty="0"/>
              <a:t>d</a:t>
            </a:r>
            <a:r>
              <a:rPr lang="pt-BR" sz="4000" dirty="0" smtClean="0"/>
              <a:t>estinado às Pessoas com </a:t>
            </a:r>
            <a:r>
              <a:rPr lang="pt-BR" sz="4000" dirty="0"/>
              <a:t>d</a:t>
            </a:r>
            <a:r>
              <a:rPr lang="pt-BR" sz="4000" dirty="0" smtClean="0"/>
              <a:t>eficiências e aos Idosos</a:t>
            </a:r>
            <a:endParaRPr lang="pt-BR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3692770"/>
            <a:ext cx="10308805" cy="2133600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dirty="0" smtClean="0"/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 smtClean="0"/>
              <a:t>Adamson</a:t>
            </a:r>
            <a:r>
              <a:rPr lang="pt-BR" sz="2000" dirty="0" smtClean="0"/>
              <a:t> Campos Silva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/>
              <a:t>Daniele Nonato da Silva Paulino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/>
              <a:t>Leandro Braz de Sousa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/>
              <a:t>Nilson Ricardo Santiago Pereira 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07467" y="5894102"/>
            <a:ext cx="698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200" dirty="0" smtClean="0"/>
              <a:t>Orientador: Prof</a:t>
            </a:r>
            <a:r>
              <a:rPr lang="pt-BR" sz="2200" dirty="0"/>
              <a:t>. D.Sc.Péricles Guedes Alves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5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719264" y="0"/>
            <a:ext cx="115345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Ponte de Içamento</a:t>
            </a:r>
            <a:endParaRPr lang="pt-BR" b="1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60461" y="694267"/>
            <a:ext cx="8864468" cy="1066799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3800" dirty="0" smtClean="0"/>
          </a:p>
          <a:p>
            <a:pPr algn="just"/>
            <a:endParaRPr lang="pt-BR" sz="3800" dirty="0" smtClean="0"/>
          </a:p>
          <a:p>
            <a:pPr marL="0" indent="0">
              <a:buFont typeface="Arial" pitchFamily="34" charset="0"/>
              <a:buNone/>
            </a:pPr>
            <a:endParaRPr lang="pt-BR" sz="3800" dirty="0"/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19264" y="1322586"/>
            <a:ext cx="10306372" cy="522763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854730" y="0"/>
            <a:ext cx="11534540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Controladores </a:t>
            </a: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1" y="2341245"/>
            <a:ext cx="2599690" cy="236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4583641" y="5404754"/>
            <a:ext cx="1566180" cy="950538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7716308" y="2559952"/>
            <a:ext cx="1684713" cy="1136805"/>
          </a:xfrm>
          <a:prstGeom prst="rect">
            <a:avLst/>
          </a:prstGeom>
        </p:spPr>
      </p:pic>
      <p:pic>
        <p:nvPicPr>
          <p:cNvPr id="7" name="Imagem 6" descr="http://www.elechouse.com/elechouse/images/product/VR3/VR3-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1" y="2760134"/>
            <a:ext cx="2183870" cy="104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image">
            <a:hlinkClick r:id="rId5"/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91" y="1098127"/>
            <a:ext cx="1303020" cy="11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795" y="4123268"/>
            <a:ext cx="1912597" cy="25653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535" y="4216399"/>
            <a:ext cx="2011064" cy="2404534"/>
          </a:xfrm>
          <a:prstGeom prst="rect">
            <a:avLst/>
          </a:prstGeom>
        </p:spPr>
      </p:pic>
      <p:cxnSp>
        <p:nvCxnSpPr>
          <p:cNvPr id="25" name="Conector de seta reta 24"/>
          <p:cNvCxnSpPr/>
          <p:nvPr/>
        </p:nvCxnSpPr>
        <p:spPr>
          <a:xfrm flipH="1">
            <a:off x="5435600" y="4114800"/>
            <a:ext cx="16933" cy="98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H="1" flipV="1">
            <a:off x="5621866" y="4030133"/>
            <a:ext cx="16933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217333" y="3014133"/>
            <a:ext cx="1354667" cy="1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3251200" y="3352800"/>
            <a:ext cx="1185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6604000" y="2997200"/>
            <a:ext cx="1253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H="1" flipV="1">
            <a:off x="6688666" y="3268134"/>
            <a:ext cx="1117600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4555067" y="1794933"/>
            <a:ext cx="863600" cy="9313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6519333" y="2946399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Serial 1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505199" y="5452531"/>
            <a:ext cx="159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Controle dos Botões</a:t>
            </a:r>
            <a:endParaRPr lang="pt-BR" b="1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4961466" y="1947333"/>
            <a:ext cx="206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Controle dos Subsistemas</a:t>
            </a:r>
            <a:endParaRPr lang="pt-BR" b="1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7806267" y="1761066"/>
            <a:ext cx="159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Controle </a:t>
            </a:r>
            <a:r>
              <a:rPr lang="pt-BR" b="1" dirty="0"/>
              <a:t>dos Motores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317066" y="4233332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Serial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0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251356"/>
            <a:ext cx="10094260" cy="660664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17333" y="6363956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9547902" y="1454046"/>
            <a:ext cx="2069475" cy="22635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9547901" y="4778116"/>
            <a:ext cx="2069475" cy="18936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478426" y="1267779"/>
            <a:ext cx="2069475" cy="546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0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44133" y="0"/>
            <a:ext cx="11430000" cy="1292225"/>
          </a:xfrm>
        </p:spPr>
        <p:txBody>
          <a:bodyPr>
            <a:normAutofit/>
          </a:bodyPr>
          <a:lstStyle/>
          <a:p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b="1" dirty="0" smtClean="0"/>
              <a:t>Tecnologia Assistiva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48" y="1317850"/>
            <a:ext cx="6634752" cy="57941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2342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94405" y="0"/>
            <a:ext cx="11142662" cy="1579563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/>
            </a:r>
            <a:br>
              <a:rPr lang="pt-BR" sz="4400" b="1" dirty="0" smtClean="0"/>
            </a:br>
            <a:r>
              <a:rPr lang="pt-BR" sz="4400" b="1" dirty="0" smtClean="0"/>
              <a:t>Tecnologia Assistiva </a:t>
            </a:r>
            <a:endParaRPr lang="pt-BR" sz="4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89" y="1441610"/>
            <a:ext cx="5468086" cy="497899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12923" y="1844299"/>
            <a:ext cx="337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Display LCD e </a:t>
            </a:r>
            <a:r>
              <a:rPr lang="pt-BR" sz="2400" b="1" dirty="0" err="1" smtClean="0"/>
              <a:t>Touch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131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27200" y="655108"/>
            <a:ext cx="11430000" cy="2095500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75192"/>
            <a:ext cx="6198172" cy="517664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96533" y="570441"/>
            <a:ext cx="11176000" cy="2095500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912861" y="1713345"/>
            <a:ext cx="8864468" cy="5489718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 smtClean="0"/>
          </a:p>
          <a:p>
            <a:pPr algn="just"/>
            <a:endParaRPr lang="pt-BR" sz="2200" dirty="0" smtClean="0"/>
          </a:p>
          <a:p>
            <a:pPr algn="just"/>
            <a:r>
              <a:rPr lang="pt-BR" sz="4400" dirty="0" smtClean="0"/>
              <a:t>Interface Web</a:t>
            </a:r>
          </a:p>
          <a:p>
            <a:pPr algn="just"/>
            <a:endParaRPr lang="pt-BR" sz="2200" dirty="0" smtClean="0"/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12517" y="1337734"/>
            <a:ext cx="3181350" cy="505417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8421" y="524933"/>
            <a:ext cx="9736273" cy="1325562"/>
          </a:xfrm>
        </p:spPr>
        <p:txBody>
          <a:bodyPr>
            <a:normAutofit/>
          </a:bodyPr>
          <a:lstStyle/>
          <a:p>
            <a:r>
              <a:rPr lang="pt-BR" sz="4400" b="1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8030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85" y="621433"/>
            <a:ext cx="3772591" cy="4961463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5528" y="900545"/>
            <a:ext cx="8864468" cy="5489718"/>
          </a:xfrm>
        </p:spPr>
        <p:txBody>
          <a:bodyPr>
            <a:normAutofit/>
          </a:bodyPr>
          <a:lstStyle/>
          <a:p>
            <a:pPr algn="just"/>
            <a:endParaRPr lang="pt-BR" dirty="0" smtClean="0"/>
          </a:p>
          <a:p>
            <a:pPr algn="just"/>
            <a:endParaRPr lang="pt-BR" sz="4400" dirty="0" smtClean="0"/>
          </a:p>
          <a:p>
            <a:pPr algn="just"/>
            <a:r>
              <a:rPr lang="pt-BR" sz="4400" dirty="0" smtClean="0"/>
              <a:t> O quê</a:t>
            </a:r>
            <a:r>
              <a:rPr lang="pt-BR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r>
              <a:rPr lang="pt-BR" sz="4400" dirty="0" smtClean="0"/>
              <a:t> Pra quem</a:t>
            </a:r>
            <a:r>
              <a:rPr lang="pt-BR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pt-BR" sz="4400" dirty="0" smtClean="0"/>
              <a:t> </a:t>
            </a:r>
          </a:p>
          <a:p>
            <a:pPr algn="just"/>
            <a:endParaRPr lang="pt-BR" sz="24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24534" y="5774443"/>
            <a:ext cx="531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http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www.ufsj.edu.br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786997" y="-41349"/>
            <a:ext cx="115345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Introdução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82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49" y="1015250"/>
            <a:ext cx="8548687" cy="501301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93127" y="5111424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 smtClean="0"/>
              <a:t>Obrigado.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398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2071" y="575733"/>
            <a:ext cx="7986460" cy="1325562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843867" y="6041836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http://www.inclusive.org.br/arquivos/29964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40" y="1809635"/>
            <a:ext cx="7678260" cy="41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4993" y="474133"/>
            <a:ext cx="9238211" cy="1325562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Erguendo o Projeto</a:t>
            </a:r>
            <a:endParaRPr lang="pt-BR" sz="4400" b="1" dirty="0"/>
          </a:p>
        </p:txBody>
      </p:sp>
      <p:pic>
        <p:nvPicPr>
          <p:cNvPr id="4" name="Imagem 3"/>
          <p:cNvPicPr/>
          <p:nvPr/>
        </p:nvPicPr>
        <p:blipFill>
          <a:blip r:embed="rId5"/>
          <a:stretch>
            <a:fillRect/>
          </a:stretch>
        </p:blipFill>
        <p:spPr>
          <a:xfrm>
            <a:off x="8043821" y="1393623"/>
            <a:ext cx="3147657" cy="455793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59" y="1603948"/>
            <a:ext cx="3815844" cy="41372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716" y="1482534"/>
            <a:ext cx="3089382" cy="4422995"/>
          </a:xfrm>
          <a:prstGeom prst="rect">
            <a:avLst/>
          </a:prstGeom>
        </p:spPr>
      </p:pic>
      <p:pic>
        <p:nvPicPr>
          <p:cNvPr id="10" name="AA889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175" y="1453122"/>
            <a:ext cx="6274824" cy="4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928859" y="685667"/>
            <a:ext cx="9238211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Alimentação dos Circuitos</a:t>
            </a:r>
            <a:endParaRPr lang="pt-BR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3776133" y="2777067"/>
            <a:ext cx="460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8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76400" y="0"/>
            <a:ext cx="115604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Pensando na Segurança</a:t>
            </a:r>
            <a:endParaRPr lang="pt-BR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35528" y="508000"/>
            <a:ext cx="8864468" cy="408733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/>
          </a:p>
          <a:p>
            <a:pPr algn="just"/>
            <a:endParaRPr lang="pt-BR" sz="4400" dirty="0" smtClean="0"/>
          </a:p>
          <a:p>
            <a:pPr algn="just"/>
            <a:r>
              <a:rPr lang="pt-BR" sz="2300" dirty="0" smtClean="0"/>
              <a:t>Antiesmagamento</a:t>
            </a:r>
          </a:p>
          <a:p>
            <a:pPr algn="just"/>
            <a:endParaRPr lang="pt-BR" sz="2400" dirty="0" smtClean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84133" y="1405468"/>
            <a:ext cx="6553200" cy="511386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491068" y="2518833"/>
            <a:ext cx="3488266" cy="35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76400" y="0"/>
            <a:ext cx="115604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Pensando na Segurança</a:t>
            </a:r>
            <a:endParaRPr lang="pt-BR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35528" y="508000"/>
            <a:ext cx="8864468" cy="408733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/>
          </a:p>
          <a:p>
            <a:pPr algn="just"/>
            <a:endParaRPr lang="pt-BR" sz="4400" dirty="0" smtClean="0"/>
          </a:p>
          <a:p>
            <a:pPr algn="just"/>
            <a:r>
              <a:rPr lang="pt-BR" sz="2300" dirty="0" smtClean="0"/>
              <a:t>Célula de Carga</a:t>
            </a:r>
          </a:p>
          <a:p>
            <a:pPr algn="just"/>
            <a:endParaRPr lang="pt-BR" sz="2400" dirty="0" smtClean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35200" y="2286000"/>
            <a:ext cx="8094134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68464" y="0"/>
            <a:ext cx="115345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Sensores Ultrassônicos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33333" y="3014133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Colocar foto real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2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947332" y="0"/>
            <a:ext cx="103920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Ponte das Portas</a:t>
            </a: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867" y="1422400"/>
            <a:ext cx="9567333" cy="511386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1174</TotalTime>
  <Words>483</Words>
  <Application>Microsoft Office PowerPoint</Application>
  <PresentationFormat>Widescreen</PresentationFormat>
  <Paragraphs>71</Paragraphs>
  <Slides>20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Wingdings 3</vt:lpstr>
      <vt:lpstr>Cacho</vt:lpstr>
      <vt:lpstr> Automação de um Protótipo de Elevador Residencial destinado às Pessoas com deficiências e aos Idosos</vt:lpstr>
      <vt:lpstr>Apresentação do PowerPoint</vt:lpstr>
      <vt:lpstr>Tecnologia Assistiva</vt:lpstr>
      <vt:lpstr>Erguendo 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Tecnologia Assistiva</vt:lpstr>
      <vt:lpstr> Tecnologia Assistiva </vt:lpstr>
      <vt:lpstr>Tecnologia Assistiva</vt:lpstr>
      <vt:lpstr>Tecnologia Assistiva</vt:lpstr>
      <vt:lpstr>CONCLUSÃO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Automação de um Elevador Residencial destinado a Pessoas com deficiências e Idosos</dc:title>
  <dc:creator>Eiza knuppleal</dc:creator>
  <cp:lastModifiedBy>Eiza knuppleal</cp:lastModifiedBy>
  <cp:revision>109</cp:revision>
  <dcterms:created xsi:type="dcterms:W3CDTF">2017-03-12T00:44:26Z</dcterms:created>
  <dcterms:modified xsi:type="dcterms:W3CDTF">2017-05-25T00:26:43Z</dcterms:modified>
</cp:coreProperties>
</file>